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4" r:id="rId6"/>
    <p:sldId id="272" r:id="rId7"/>
    <p:sldId id="273" r:id="rId8"/>
    <p:sldId id="260" r:id="rId9"/>
    <p:sldId id="261" r:id="rId10"/>
    <p:sldId id="263" r:id="rId11"/>
    <p:sldId id="265" r:id="rId12"/>
    <p:sldId id="269" r:id="rId13"/>
    <p:sldId id="266" r:id="rId14"/>
    <p:sldId id="267" r:id="rId15"/>
    <p:sldId id="268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8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963C2-38E3-476E-98E5-18721701DD75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3A04B-2FF5-4E75-8DFE-EB150A9519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3A04B-2FF5-4E75-8DFE-EB150A95198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B46691-4E57-4CA4-A5F3-0D83162DC00B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89684F-C387-4B57-B55C-8690887CE4B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928670"/>
            <a:ext cx="8027890" cy="2914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>
                    <a:lumMod val="85000"/>
                  </a:schemeClr>
                </a:solidFill>
              </a:rPr>
              <a:t>МБДОУ «Детский сад </a:t>
            </a:r>
            <a:r>
              <a:rPr lang="ru-RU" sz="2700" dirty="0" err="1" smtClean="0">
                <a:solidFill>
                  <a:schemeClr val="tx1">
                    <a:lumMod val="85000"/>
                  </a:schemeClr>
                </a:solidFill>
              </a:rPr>
              <a:t>общеразвивающего</a:t>
            </a:r>
            <a:r>
              <a:rPr lang="ru-RU" sz="2700" dirty="0" smtClean="0">
                <a:solidFill>
                  <a:schemeClr val="tx1">
                    <a:lumMod val="85000"/>
                  </a:schemeClr>
                </a:solidFill>
              </a:rPr>
              <a:t> вида №45»</a:t>
            </a:r>
            <a:br>
              <a:rPr lang="ru-RU" sz="27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</a:schemeClr>
                </a:solidFill>
              </a:rPr>
              <a:t>Тема: Применение </a:t>
            </a:r>
            <a:r>
              <a:rPr lang="ru-RU" dirty="0" err="1" smtClean="0">
                <a:solidFill>
                  <a:schemeClr val="tx1">
                    <a:lumMod val="85000"/>
                  </a:schemeClr>
                </a:solidFill>
              </a:rPr>
              <a:t>ИКТ-методик</a:t>
            </a:r>
            <a:r>
              <a:rPr lang="ru-RU" dirty="0" smtClean="0">
                <a:solidFill>
                  <a:schemeClr val="tx1">
                    <a:lumMod val="85000"/>
                  </a:schemeClr>
                </a:solidFill>
              </a:rPr>
              <a:t> в работе педагога</a:t>
            </a:r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4143380"/>
            <a:ext cx="5173418" cy="1909326"/>
          </a:xfrm>
        </p:spPr>
        <p:txBody>
          <a:bodyPr/>
          <a:lstStyle/>
          <a:p>
            <a:r>
              <a:rPr lang="ru-RU" dirty="0" smtClean="0"/>
              <a:t>Выполнила: </a:t>
            </a:r>
          </a:p>
          <a:p>
            <a:r>
              <a:rPr lang="ru-RU" dirty="0" smtClean="0"/>
              <a:t>воспитатель 1 категории </a:t>
            </a:r>
          </a:p>
          <a:p>
            <a:r>
              <a:rPr lang="ru-RU" dirty="0" smtClean="0"/>
              <a:t>Калинина Жанна Александровна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58204" cy="8469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Презентации используются в 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829180" cy="4493916"/>
          </a:xfrm>
        </p:spPr>
        <p:txBody>
          <a:bodyPr>
            <a:normAutofit fontScale="92500"/>
          </a:bodyPr>
          <a:lstStyle/>
          <a:p>
            <a:pPr lvl="1">
              <a:lnSpc>
                <a:spcPct val="90000"/>
              </a:lnSpc>
            </a:pPr>
            <a:r>
              <a:rPr lang="ru-RU" altLang="ru-RU" dirty="0" smtClean="0"/>
              <a:t>Для обозначения темы или как сопровождение объяснения педагога;</a:t>
            </a:r>
          </a:p>
          <a:p>
            <a:pPr lvl="1">
              <a:lnSpc>
                <a:spcPct val="90000"/>
              </a:lnSpc>
            </a:pPr>
            <a:r>
              <a:rPr lang="ru-RU" altLang="ru-RU" dirty="0" smtClean="0"/>
              <a:t>Для сопровождения небольших театрализованных сценок или постановок сказок детьми;</a:t>
            </a:r>
          </a:p>
          <a:p>
            <a:pPr lvl="1">
              <a:lnSpc>
                <a:spcPct val="90000"/>
              </a:lnSpc>
            </a:pPr>
            <a:r>
              <a:rPr lang="ru-RU" altLang="ru-RU" dirty="0" smtClean="0"/>
              <a:t>Для сопровождения праздника для детей или для контроля знаний и др.</a:t>
            </a:r>
          </a:p>
          <a:p>
            <a:pPr lvl="1">
              <a:lnSpc>
                <a:spcPct val="90000"/>
              </a:lnSpc>
            </a:pPr>
            <a:r>
              <a:rPr lang="ru-RU" altLang="ru-RU" dirty="0" smtClean="0"/>
              <a:t>Для сопровождения концерта</a:t>
            </a:r>
          </a:p>
          <a:p>
            <a:pPr lvl="1">
              <a:lnSpc>
                <a:spcPct val="90000"/>
              </a:lnSpc>
            </a:pPr>
            <a:r>
              <a:rPr lang="ru-RU" altLang="ru-RU" dirty="0" smtClean="0"/>
              <a:t>Для проведения родительских собраний</a:t>
            </a:r>
          </a:p>
        </p:txBody>
      </p:sp>
      <p:pic>
        <p:nvPicPr>
          <p:cNvPr id="20482" name="Picture 2" descr="https://ds02.infourok.ru/uploads/ex/0528/00044ae7-2d5fd95d/2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857628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58204" cy="704104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Ведение документации педагогом: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428868"/>
            <a:ext cx="8429684" cy="414340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Составление и оформление календарных и перспективных планов;</a:t>
            </a:r>
          </a:p>
          <a:p>
            <a:r>
              <a:rPr lang="ru-RU" b="1" i="1" dirty="0" smtClean="0"/>
              <a:t>Подготовка материал для оформления родительского уголка, протоколы родительских собраний;</a:t>
            </a:r>
          </a:p>
          <a:p>
            <a:r>
              <a:rPr lang="ru-RU" b="1" i="1" dirty="0" smtClean="0"/>
              <a:t>Проведение диагностики и оформление результатов как в печатном, так и в электронном виде.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Методическая работа:</a:t>
            </a:r>
            <a:endParaRPr lang="ru-RU" dirty="0"/>
          </a:p>
        </p:txBody>
      </p:sp>
      <p:pic>
        <p:nvPicPr>
          <p:cNvPr id="26626" name="Picture 2" descr="https://ds04.infourok.ru/uploads/ex/127b/0003cf82-410c5784/img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071810"/>
            <a:ext cx="4441823" cy="333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r>
              <a:rPr lang="ru-RU" b="1" i="1" dirty="0" smtClean="0"/>
              <a:t>Важным аспектом использования ИКТ является подготовка педагога к аттестации. Здесь можно рассматривать как оформление документации, так и подготовку электронного </a:t>
            </a:r>
            <a:r>
              <a:rPr lang="ru-RU" b="1" i="1" dirty="0" err="1" smtClean="0"/>
              <a:t>портфолио</a:t>
            </a:r>
            <a:r>
              <a:rPr lang="ru-RU" b="1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http://irkdetstvo.ru/wp-content/uploads/2017/04/6-2-1024x8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286124"/>
            <a:ext cx="3698890" cy="3106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186766" cy="525305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В информационном обществе сетевые электронные ресурсы – это наиболее быстрый и современный способ распространения новых методических пособий, доступный  педагогам независимо от их места  жительства. Сетевые сообщества педагогов позволяют не только находить и использовать необходимые методические разработки, но и размещать свои материалы, делиться педагогическим опытом по подготовке и проведению мероприятий.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86808" cy="5643602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Педагогу необходимо регулярное повышение своей квалификации. Дистанционные курсы повышения квалификации позволяют выбрать интересующее педагога направление и обучаться без отрыва от основной работы.</a:t>
            </a:r>
          </a:p>
          <a:p>
            <a:r>
              <a:rPr lang="ru-RU" b="1" i="1" dirty="0" smtClean="0"/>
              <a:t>Важным аспектом работы педагога является и участие в различных педагогических проектах, викторинах, олимпиадах и конкурсах, что повышает уровень самооценки, как педагога, так и воспитанников. Очное участие в таких мероприятиях часто невозможно из-за удаленности региона, финансовых затрат и других причин. А дистанционное участие доступно всем.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285860"/>
            <a:ext cx="7772400" cy="1509712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Подводя итог, отмечу, что в условиях детского сада возможно, необходимо и целесообразно использовать ИКТ в различных видах образовательной деятельности.  Применение ИКТ помогает нам, педагогам ДОУ, сделать воспитательно-образовательный процесс более эмоциональным и ярким, интересным и насыщенным.  Однако, какими бы положительным, огромным потенциалом не обладали информационно-коммуникационные </a:t>
            </a:r>
            <a:r>
              <a:rPr lang="ru-RU" sz="2400" b="1" i="1" dirty="0" err="1" smtClean="0"/>
              <a:t>технологии,заменить</a:t>
            </a:r>
            <a:r>
              <a:rPr lang="ru-RU" sz="2400" b="1" i="1" dirty="0" smtClean="0"/>
              <a:t> живого общения педагога с ребёнком они не могут и не должны.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Информационно-коммуникационные технологии (ИКТ) в образовании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    Комплекс учебно-методических материалов, технических и инструментальных средств вычислительной техники в учебном процессе, формах и методах их применения для совершенствования деятельности специалистов учреждений образования (администрации, воспитателей, специалистов), а также для образования (развития, диагностики, коррекции) детей.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000" dirty="0" smtClean="0"/>
              <a:t>Средства ИКТ, который педагог может использовать в своей работе: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3328982" cy="44224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dirty="0" smtClean="0"/>
              <a:t>Компьютер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 smtClean="0"/>
              <a:t>Мультимедийный</a:t>
            </a:r>
            <a:r>
              <a:rPr lang="ru-RU" altLang="ru-RU" sz="2400" dirty="0" smtClean="0"/>
              <a:t> проектор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Принтер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Видеомагнитофон, DVD плейер 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Телевизор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Магнитофон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Фотоаппарат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Видеокамера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Электронные доски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ds03.infourok.ru/uploads/ex/0a96/00047765-b82b745f/1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55340">
            <a:off x="4084989" y="2643017"/>
            <a:ext cx="4286248" cy="321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401080" cy="1132732"/>
          </a:xfrm>
        </p:spPr>
        <p:txBody>
          <a:bodyPr>
            <a:noAutofit/>
          </a:bodyPr>
          <a:lstStyle/>
          <a:p>
            <a:r>
              <a:rPr lang="ru-RU" sz="4000" dirty="0" smtClean="0"/>
              <a:t>Виды интерактивных материалов, используемых в работе педагога: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071678"/>
            <a:ext cx="4186238" cy="4389120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sz="2400" dirty="0" smtClean="0"/>
              <a:t>Фотографии;</a:t>
            </a:r>
          </a:p>
          <a:p>
            <a:r>
              <a:rPr lang="ru-RU" altLang="ru-RU" sz="2400" dirty="0" smtClean="0"/>
              <a:t>Видеоролики;</a:t>
            </a:r>
          </a:p>
          <a:p>
            <a:r>
              <a:rPr lang="ru-RU" altLang="ru-RU" sz="2400" dirty="0" smtClean="0"/>
              <a:t>Видеофрагменты (фильмов, сказок, мультфильмов);</a:t>
            </a:r>
          </a:p>
          <a:p>
            <a:r>
              <a:rPr lang="ru-RU" altLang="ru-RU" sz="2400" dirty="0" smtClean="0"/>
              <a:t>Презентации (электронные книги, электронные выставки);</a:t>
            </a:r>
          </a:p>
          <a:p>
            <a:r>
              <a:rPr lang="ru-RU" altLang="ru-RU" sz="2400" dirty="0" smtClean="0"/>
              <a:t>Детские развивающие компьютерные игры;</a:t>
            </a:r>
          </a:p>
          <a:p>
            <a:r>
              <a:rPr lang="ru-RU" altLang="ru-RU" sz="2400" dirty="0" smtClean="0"/>
              <a:t>Возможно создание коллекций цифровых фотографий и мультфильмов.</a:t>
            </a:r>
          </a:p>
          <a:p>
            <a:endParaRPr lang="ru-RU" dirty="0"/>
          </a:p>
        </p:txBody>
      </p:sp>
      <p:pic>
        <p:nvPicPr>
          <p:cNvPr id="16386" name="Picture 2" descr="http://panaboard.info/edu/img/expir/ds/2721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1202">
            <a:off x="476003" y="2063687"/>
            <a:ext cx="3860053" cy="2362168"/>
          </a:xfrm>
          <a:prstGeom prst="rect">
            <a:avLst/>
          </a:prstGeom>
          <a:noFill/>
        </p:spPr>
      </p:pic>
      <p:pic>
        <p:nvPicPr>
          <p:cNvPr id="16388" name="Picture 4" descr="http://domenart-blog.ru/files/images/resources/eyolochka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143380"/>
            <a:ext cx="3273417" cy="2389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929718" cy="4286280"/>
          </a:xfrm>
        </p:spPr>
        <p:txBody>
          <a:bodyPr/>
          <a:lstStyle/>
          <a:p>
            <a:r>
              <a:rPr lang="ru-RU" altLang="ru-RU" sz="3600" dirty="0" smtClean="0"/>
              <a:t>При использовании данных технологий воспитатель, прежде всего, должен руководствоваться Санитарно-эпидемиологическими требованиями к устройству, содержанию и режиму работы дошкольных учреждений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Требования </a:t>
            </a:r>
            <a:r>
              <a:rPr lang="ru-RU" b="1" dirty="0" smtClean="0"/>
              <a:t>к организации просмотра диафильмов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7" y="2357432"/>
          <a:ext cx="8229600" cy="40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8839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Расстояние</a:t>
                      </a:r>
                      <a:r>
                        <a:rPr lang="ru-RU" sz="2400" b="1" baseline="0" dirty="0" smtClean="0"/>
                        <a:t> проектора до экрана, 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Ширина</a:t>
                      </a:r>
                      <a:r>
                        <a:rPr lang="ru-RU" sz="2400" b="1" baseline="0" dirty="0" smtClean="0"/>
                        <a:t> экранного изображения, 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Расстояние первого ряда до экрана, м</a:t>
                      </a:r>
                      <a:endParaRPr lang="ru-RU" sz="2400" b="1" dirty="0"/>
                    </a:p>
                  </a:txBody>
                  <a:tcPr/>
                </a:tc>
              </a:tr>
              <a:tr h="5726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1,2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2,4</a:t>
                      </a:r>
                      <a:endParaRPr lang="ru-RU" sz="2400" b="1" dirty="0"/>
                    </a:p>
                  </a:txBody>
                  <a:tcPr/>
                </a:tc>
              </a:tr>
              <a:tr h="5726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3,5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2,1</a:t>
                      </a:r>
                      <a:endParaRPr lang="ru-RU" sz="2400" b="1" dirty="0"/>
                    </a:p>
                  </a:txBody>
                  <a:tcPr/>
                </a:tc>
              </a:tr>
              <a:tr h="5726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0,9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1,8</a:t>
                      </a:r>
                      <a:endParaRPr lang="ru-RU" sz="2400" b="1" dirty="0"/>
                    </a:p>
                  </a:txBody>
                  <a:tcPr/>
                </a:tc>
              </a:tr>
              <a:tr h="5726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2,5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0,75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1,5</a:t>
                      </a:r>
                      <a:endParaRPr lang="ru-RU" sz="2400" b="1" dirty="0"/>
                    </a:p>
                  </a:txBody>
                  <a:tcPr/>
                </a:tc>
              </a:tr>
              <a:tr h="5726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0,6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1,2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357430"/>
            <a:ext cx="8643998" cy="3929090"/>
          </a:xfrm>
        </p:spPr>
        <p:txBody>
          <a:bodyPr/>
          <a:lstStyle/>
          <a:p>
            <a:r>
              <a:rPr lang="ru-RU" dirty="0" smtClean="0"/>
              <a:t>Для просмотра телевизионных передач и видеофильмов используют телевизоры с размером экрана по диагонали 59 - 69 см. Высота их установки должна составлять 1 - 1,3 м. При просмотре телепередач детей располагают на расстоянии не ближе 2 - 3 м и не дальше 5 - 5,5 м от экрана. Стулья устанавливают в 4 - 5 рядов (из расчета на одну группу); расстояние между рядами стульев должно быть 0,5 - 0,6 м. Детей рассаживают с учетом их роста.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642934"/>
          </a:xfrm>
        </p:spPr>
        <p:txBody>
          <a:bodyPr>
            <a:noAutofit/>
          </a:bodyPr>
          <a:lstStyle/>
          <a:p>
            <a:r>
              <a:rPr lang="ru-RU" sz="4000" dirty="0" smtClean="0"/>
              <a:t>Задачи использования ИКТ: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 smtClean="0"/>
              <a:t>привлекать пассивных слушателей к активной деятельности;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делать образовательную деятельность более наглядной и интенсивной;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формировать информационную культуру у детей;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активизировать познавательный интерес;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реализовывать личностно-ориентированный и дифференцированный подходы в обучении;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дисциплинировать самого воспитателя, формировать его интерес к работе;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активизировать мыслительные процессы (анализ, синтез, сравнение и др.)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58204" cy="561228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Преимущества использования ИКТ: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358246" cy="50006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 smtClean="0"/>
              <a:t>позволяют увеличить восприятие материала за счет увеличения количества иллюстративного материала; </a:t>
            </a:r>
          </a:p>
          <a:p>
            <a:pPr>
              <a:lnSpc>
                <a:spcPct val="90000"/>
              </a:lnSpc>
              <a:buSzTx/>
              <a:buFont typeface="Symbol" pitchFamily="18" charset="2"/>
              <a:buChar char=""/>
            </a:pPr>
            <a:r>
              <a:rPr lang="ru-RU" altLang="ru-RU" sz="2800" dirty="0" smtClean="0"/>
              <a:t>использование </a:t>
            </a:r>
            <a:r>
              <a:rPr lang="ru-RU" altLang="ru-RU" sz="2800" dirty="0" err="1" smtClean="0"/>
              <a:t>мультимедийных</a:t>
            </a:r>
            <a:r>
              <a:rPr lang="ru-RU" altLang="ru-RU" sz="2800" dirty="0" smtClean="0"/>
              <a:t> презентаций обеспечивает наглядность, которая способствует восприятию и лучшему запоминанию материала, что очень важно, учитывая наглядно-образное мышление детей дошкольного возраста; </a:t>
            </a:r>
          </a:p>
          <a:p>
            <a:pPr>
              <a:lnSpc>
                <a:spcPct val="90000"/>
              </a:lnSpc>
              <a:buSzTx/>
              <a:buFont typeface="Symbol" pitchFamily="18" charset="2"/>
              <a:buChar char=""/>
            </a:pPr>
            <a:r>
              <a:rPr lang="ru-RU" altLang="ru-RU" sz="2800" dirty="0" smtClean="0"/>
              <a:t>использование новых приёмов объяснения и закрепления, особенно в игровой форме, повышает непроизвольное внимание детей, помогает развить произвольное;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непосредственно образовательная деятельность с использованием информационно-коммуникационных технологий побуждает детей к поисковой и познавательной деятельности, включая и поиск в сети Интернет самостоятельно или вместе с родителями;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высокая динамика непосредственно образовательной деятельности способствует эффективному усвоению материала, развитию памяти, воображения, творчества детей; 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подбор иллюстративного материала к ООД и для оформления стендов, альбомов, группы, кабинетов (сканирование, Интернет; принтер, презентация);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создание дидактических игр.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</TotalTime>
  <Words>652</Words>
  <Application>Microsoft Office PowerPoint</Application>
  <PresentationFormat>Экран (4:3)</PresentationFormat>
  <Paragraphs>78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МБДОУ «Детский сад общеразвивающего вида №45»  Тема: Применение ИКТ-методик в работе педагога</vt:lpstr>
      <vt:lpstr>Информационно-коммуникационные технологии (ИКТ) в образовании</vt:lpstr>
      <vt:lpstr>Средства ИКТ, который педагог может использовать в своей работе:</vt:lpstr>
      <vt:lpstr>Виды интерактивных материалов, используемых в работе педагога:</vt:lpstr>
      <vt:lpstr>При использовании данных технологий воспитатель, прежде всего, должен руководствоваться Санитарно-эпидемиологическими требованиями к устройству, содержанию и режиму работы дошкольных учреждений  </vt:lpstr>
      <vt:lpstr> Требования к организации просмотра диафильмов</vt:lpstr>
      <vt:lpstr>Слайд 7</vt:lpstr>
      <vt:lpstr>Задачи использования ИКТ:</vt:lpstr>
      <vt:lpstr>Преимущества использования ИКТ:</vt:lpstr>
      <vt:lpstr>Презентации используются в ДОУ</vt:lpstr>
      <vt:lpstr>Ведение документации педагогом:</vt:lpstr>
      <vt:lpstr>Методическая работа:</vt:lpstr>
      <vt:lpstr>Слайд 13</vt:lpstr>
      <vt:lpstr>Слайд 14</vt:lpstr>
      <vt:lpstr>Слайд 15</vt:lpstr>
      <vt:lpstr>Слайд 16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общеразвивающего вида №45»  Тема: Применение ИКТ-методик в работе педагога</dc:title>
  <dc:creator>1</dc:creator>
  <cp:lastModifiedBy>1</cp:lastModifiedBy>
  <cp:revision>12</cp:revision>
  <dcterms:created xsi:type="dcterms:W3CDTF">2018-02-07T15:21:31Z</dcterms:created>
  <dcterms:modified xsi:type="dcterms:W3CDTF">2018-02-11T17:11:14Z</dcterms:modified>
</cp:coreProperties>
</file>